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6" r:id="rId5"/>
    <p:sldId id="265" r:id="rId6"/>
    <p:sldId id="264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2DB-B08E-4CBA-B0D7-39BA0AA34CE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F2A3-C834-444F-B77A-6A0BC10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2DB-B08E-4CBA-B0D7-39BA0AA34CE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F2A3-C834-444F-B77A-6A0BC10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2DB-B08E-4CBA-B0D7-39BA0AA34CE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F2A3-C834-444F-B77A-6A0BC10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2DB-B08E-4CBA-B0D7-39BA0AA34CE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F2A3-C834-444F-B77A-6A0BC10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2DB-B08E-4CBA-B0D7-39BA0AA34CE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F2A3-C834-444F-B77A-6A0BC10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2DB-B08E-4CBA-B0D7-39BA0AA34CE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F2A3-C834-444F-B77A-6A0BC10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2DB-B08E-4CBA-B0D7-39BA0AA34CE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F2A3-C834-444F-B77A-6A0BC10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2DB-B08E-4CBA-B0D7-39BA0AA34CE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F2A3-C834-444F-B77A-6A0BC10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2DB-B08E-4CBA-B0D7-39BA0AA34CE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F2A3-C834-444F-B77A-6A0BC10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2DB-B08E-4CBA-B0D7-39BA0AA34CE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F2A3-C834-444F-B77A-6A0BC10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2DB-B08E-4CBA-B0D7-39BA0AA34CE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F2A3-C834-444F-B77A-6A0BC10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72DB-B08E-4CBA-B0D7-39BA0AA34CE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F2A3-C834-444F-B77A-6A0BC10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urok.ucoz.net/index/mk_quot_sozdanie_cor_s_ispolzovaniem_tp_v_programme_microsoft_power_point_quot/0-54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mediaurok.ucoz.net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1.bp.blogspot.com/-1Ou-_KO4bak/UmKhCRI2ieI/AAAAAAAAKCE/eOFShWf39eg/s1600/png_sepetler_forumgazel+(11).png" TargetMode="External"/><Relationship Id="rId7" Type="http://schemas.openxmlformats.org/officeDocument/2006/relationships/hyperlink" Target="http://it-n.ru/board.aspx?cat_no=13748&amp;tmpl=Thread&amp;BoardId=13751&amp;ThreadId=17698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achalo4ka.ru/wp-content/uploads/2014/08/bol-grib.png" TargetMode="External"/><Relationship Id="rId5" Type="http://schemas.openxmlformats.org/officeDocument/2006/relationships/hyperlink" Target="http://img-fotki.yandex.ru/get/4703/svetlera.3f/0_5072d_673e93cd_XXXL.jpg" TargetMode="External"/><Relationship Id="rId4" Type="http://schemas.openxmlformats.org/officeDocument/2006/relationships/hyperlink" Target="http://uchni.com.ua/pars_docs/refs/28/27637/27637_html_58d07fa7.jpg" TargetMode="External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urok.ucoz.net/risunki/logotip_tp_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910839" cy="12144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142852"/>
            <a:ext cx="5572164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Работа выполнена в рамках МК «Создание ЦОР </a:t>
            </a:r>
          </a:p>
          <a:p>
            <a:pPr algn="ctr"/>
            <a:r>
              <a:rPr lang="ru-RU" sz="1600" dirty="0" smtClean="0"/>
              <a:t>с использованием технологических приемов в программе </a:t>
            </a:r>
            <a:r>
              <a:rPr lang="ru-RU" sz="1600" dirty="0" err="1" smtClean="0"/>
              <a:t>Microsoft</a:t>
            </a:r>
            <a:r>
              <a:rPr lang="ru-RU" sz="1600" dirty="0" smtClean="0"/>
              <a:t> </a:t>
            </a:r>
            <a:r>
              <a:rPr lang="ru-RU" sz="1600" dirty="0" err="1" smtClean="0"/>
              <a:t>Power</a:t>
            </a:r>
            <a:r>
              <a:rPr lang="ru-RU" sz="1600" dirty="0" smtClean="0"/>
              <a:t> </a:t>
            </a:r>
            <a:r>
              <a:rPr lang="ru-RU" sz="1600" dirty="0" err="1" smtClean="0"/>
              <a:t>Point</a:t>
            </a:r>
            <a:r>
              <a:rPr lang="ru-RU" sz="1600" dirty="0" smtClean="0"/>
              <a:t>»  на образовательном сайте </a:t>
            </a:r>
            <a:r>
              <a:rPr lang="ru-RU" sz="1600" dirty="0" smtClean="0">
                <a:hlinkClick r:id="rId5"/>
              </a:rPr>
              <a:t>«</a:t>
            </a:r>
            <a:r>
              <a:rPr lang="ru-RU" sz="1600" dirty="0" err="1" smtClean="0">
                <a:hlinkClick r:id="rId5"/>
              </a:rPr>
              <a:t>Медиаурок</a:t>
            </a:r>
            <a:r>
              <a:rPr lang="ru-RU" sz="1600" dirty="0" smtClean="0">
                <a:hlinkClick r:id="rId5"/>
              </a:rPr>
              <a:t>».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5286388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           Автор- Костенко Наталья Владимировна, </a:t>
            </a:r>
          </a:p>
          <a:p>
            <a:r>
              <a:rPr lang="ru-RU" sz="1400" b="1" dirty="0" smtClean="0"/>
              <a:t>                                 учитель начальных классов </a:t>
            </a:r>
          </a:p>
          <a:p>
            <a:r>
              <a:rPr lang="ru-RU" sz="1400" b="1" dirty="0" smtClean="0"/>
              <a:t>             </a:t>
            </a:r>
            <a:r>
              <a:rPr lang="ru-RU" sz="1400" b="1" dirty="0" err="1" smtClean="0"/>
              <a:t>Б-Неклиновской</a:t>
            </a:r>
            <a:r>
              <a:rPr lang="ru-RU" sz="1400" b="1" dirty="0" smtClean="0"/>
              <a:t> СОШ </a:t>
            </a:r>
            <a:r>
              <a:rPr lang="ru-RU" sz="1400" b="1" dirty="0" err="1" smtClean="0"/>
              <a:t>Неклиновского</a:t>
            </a:r>
            <a:r>
              <a:rPr lang="ru-RU" sz="1400" b="1" dirty="0" smtClean="0"/>
              <a:t> района</a:t>
            </a:r>
          </a:p>
          <a:p>
            <a:r>
              <a:rPr lang="ru-RU" sz="1400" b="1" dirty="0" smtClean="0"/>
              <a:t>                                      Ростовской области</a:t>
            </a:r>
            <a:endParaRPr lang="ru-RU" sz="1400" b="1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5715008" y="6230516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5000628" y="6215082"/>
            <a:ext cx="571504" cy="470912"/>
          </a:xfrm>
          <a:prstGeom prst="actionButtonInformation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Рисунок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6" y="1857364"/>
            <a:ext cx="6058924" cy="1578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14744" y="3429000"/>
            <a:ext cx="1388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Математика</a:t>
            </a:r>
          </a:p>
          <a:p>
            <a:r>
              <a:rPr lang="ru-RU" dirty="0" smtClean="0"/>
              <a:t>     3 класс</a:t>
            </a:r>
            <a:endParaRPr lang="ru-RU" dirty="0"/>
          </a:p>
        </p:txBody>
      </p:sp>
      <p:pic>
        <p:nvPicPr>
          <p:cNvPr id="9" name="Рисунок 8" descr="0_5072d_673e93cd_XX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429388" y="3857628"/>
            <a:ext cx="3000372" cy="30003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7715304" cy="49292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Ребята!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Прочитайте задание и нажимайте на кнопку  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В</a:t>
            </a:r>
            <a:r>
              <a:rPr lang="ru-RU" sz="4000" b="1" smtClean="0">
                <a:solidFill>
                  <a:srgbClr val="002060"/>
                </a:solidFill>
              </a:rPr>
              <a:t>ыберите </a:t>
            </a:r>
            <a:r>
              <a:rPr lang="ru-RU" sz="4000" b="1" dirty="0" smtClean="0">
                <a:solidFill>
                  <a:srgbClr val="002060"/>
                </a:solidFill>
              </a:rPr>
              <a:t>грибочки с правильным ответом. Нажимайте на грибочки и соберите их в корзинку.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2" name="Рисунок 31" descr="0_5072d_673e93cd_X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286536" y="3643314"/>
            <a:ext cx="3000372" cy="3000372"/>
          </a:xfrm>
          <a:prstGeom prst="rect">
            <a:avLst/>
          </a:prstGeom>
        </p:spPr>
      </p:pic>
      <p:sp>
        <p:nvSpPr>
          <p:cNvPr id="33" name="Стрелка вправо 32">
            <a:hlinkClick r:id="" action="ppaction://hlinkshowjump?jump=nextslide"/>
          </p:cNvPr>
          <p:cNvSpPr/>
          <p:nvPr/>
        </p:nvSpPr>
        <p:spPr>
          <a:xfrm>
            <a:off x="5715008" y="6072206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86578" y="1857364"/>
            <a:ext cx="1000132" cy="357190"/>
          </a:xfrm>
          <a:prstGeom prst="roundRect">
            <a:avLst/>
          </a:prstGeom>
          <a:solidFill>
            <a:srgbClr val="00B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ещё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png_sepetler_forumgazel (1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143248"/>
            <a:ext cx="3905891" cy="3422536"/>
          </a:xfrm>
          <a:prstGeom prst="rect">
            <a:avLst/>
          </a:prstGeom>
        </p:spPr>
      </p:pic>
      <p:grpSp>
        <p:nvGrpSpPr>
          <p:cNvPr id="2" name="Группа 8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6" name="Рисунок 5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349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14290"/>
            <a:ext cx="7143800" cy="8572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Выберите числа, которые делятся на </a:t>
            </a:r>
            <a:r>
              <a:rPr lang="ru-RU" b="1" dirty="0" smtClean="0">
                <a:solidFill>
                  <a:srgbClr val="002060"/>
                </a:solidFill>
              </a:rPr>
              <a:t>2.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6000768"/>
            <a:ext cx="1500198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ещё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9" name="Группа 22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24" name="Рисунок 23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468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12" name="Рисунок 11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907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4" name="Группа 28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30" name="Рисунок 29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406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" name="Группа 13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15" name="Рисунок 14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213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" name="Группа 19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21" name="Рисунок 20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540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pic>
        <p:nvPicPr>
          <p:cNvPr id="29" name="Рисунок 28" descr="0_5072d_673e93c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86536" y="3643314"/>
            <a:ext cx="3000372" cy="3000372"/>
          </a:xfrm>
          <a:prstGeom prst="rect">
            <a:avLst/>
          </a:prstGeom>
        </p:spPr>
      </p:pic>
      <p:grpSp>
        <p:nvGrpSpPr>
          <p:cNvPr id="32" name="Группа 19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33" name="Рисунок 32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6</a:t>
              </a:r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72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sp>
        <p:nvSpPr>
          <p:cNvPr id="36" name="Стрелка вправо 35">
            <a:hlinkClick r:id="" action="ppaction://hlinkshowjump?jump=nextslide"/>
          </p:cNvPr>
          <p:cNvSpPr/>
          <p:nvPr/>
        </p:nvSpPr>
        <p:spPr>
          <a:xfrm>
            <a:off x="5500694" y="6000768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C -0.00226 -0.00254 -0.01319 -0.01851 -0.01563 -0.02037 C -0.01892 -0.02291 -0.02865 -0.02291 -0.02986 -0.02314 C -0.04236 -0.0287 -0.05972 -0.028 -0.07274 -0.02893 C -0.09635 -0.03796 -0.07951 -0.03194 -0.13976 -0.03194 C -0.19618 -0.03194 -0.2526 -0.03125 -0.30903 -0.03055 C -0.31302 -0.02963 -0.31701 -0.0287 -0.32101 -0.02754 C -0.32639 -0.02662 -0.33767 -0.02476 -0.33767 -0.02453 C -0.34167 -0.01504 -0.34271 -0.02083 -0.34844 -0.01435 C -0.34844 -0.01412 -0.3566 -0.00463 -0.35781 -0.00324 C -0.35938 -0.00115 -0.36181 -0.00115 -0.36389 -4.44444E-6 C -0.36736 0.00232 -0.37066 0.00533 -0.37344 0.0088 C -0.3783 0.02107 -0.37205 0.00926 -0.38177 0.01621 C -0.38299 0.01667 -0.38316 0.01922 -0.3842 0.02061 C -0.38941 0.02662 -0.39497 0.03172 -0.40208 0.03334 C -0.40868 0.0419 -0.40052 0.03033 -0.40556 0.04051 C -0.41042 0.05047 -0.41719 0.05579 -0.42587 0.05811 C -0.43038 0.06204 -0.43507 0.06528 -0.43906 0.06968 C -0.44115 0.07778 -0.44375 0.08635 -0.44375 0.09491 " pathEditMode="relative" rAng="0" ptsTypes="ffffffffffffffffff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337 -0.00255 -0.01927 -0.00926 -0.03177 -0.01412 C -0.03802 -0.02037 -0.04549 -0.02223 -0.05417 -0.02361 C -0.1224 -0.02292 -0.13194 -0.02639 -0.17552 -0.01945 C -0.18576 -0.01436 -0.19774 -0.00996 -0.20868 -0.00718 C -0.2158 -0.00209 -0.22569 0.00023 -0.23368 0.00416 C -0.23924 0.00671 -0.24444 0.01041 -0.24948 0.01365 C -0.25243 0.01574 -0.2566 0.01458 -0.26024 0.01527 C -0.26146 0.01597 -0.26267 0.01736 -0.26424 0.01782 C -0.26667 0.01898 -0.27205 0.02037 -0.27205 0.0206 C -0.27535 0.02407 -0.27795 0.02708 -0.28247 0.02916 C -0.28507 0.03032 -0.28785 0.03078 -0.29045 0.03171 C -0.29184 0.03194 -0.29427 0.0331 -0.29427 0.03333 C -0.2974 0.03634 -0.30069 0.03958 -0.30382 0.04282 C -0.30573 0.04514 -0.31163 0.04583 -0.31163 0.04606 C -0.3217 0.05254 -0.30955 0.04351 -0.3184 0.05254 C -0.32135 0.05578 -0.32656 0.05694 -0.33021 0.05949 C -0.33194 0.06551 -0.33351 0.06643 -0.33819 0.07037 C -0.34045 0.07268 -0.34462 0.07754 -0.34462 0.07777 C -0.34774 0.0875 -0.34444 0.08472 -0.35243 0.08703 C -0.35712 0.09051 -0.35642 0.08819 -0.35642 0.09305 " pathEditMode="relative" rAng="0" ptsTypes="ffffffffffffffffffff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741 C -0.00556 -0.01134 -0.00868 -0.01412 -0.01545 -0.01528 C -0.01997 -0.01829 -0.02465 -0.02037 -0.02969 -0.02199 C -0.03507 -0.03009 -0.04514 -0.0331 -0.05417 -0.03542 C -0.07465 -0.03426 -0.09601 -0.0368 -0.11597 -0.03125 C -0.12014 -0.03032 -0.12448 -0.02708 -0.12882 -0.02592 C -0.13941 -0.02361 -0.15035 -0.02083 -0.16111 -0.01921 C -0.16771 -0.01597 -0.17448 -0.01435 -0.1816 -0.0125 C -0.18681 -0.00903 -0.19583 -0.00579 -0.19965 -0.00069 C -0.20295 0.00347 -0.20642 0.00625 -0.2099 0.00996 C -0.21372 0.01389 -0.21649 0.01945 -0.22031 0.02338 C -0.22517 0.02847 -0.23229 0.0338 -0.23837 0.03681 C -0.24097 0.04097 -0.24392 0.04398 -0.2474 0.04769 C -0.25069 0.0581 -0.24583 0.04514 -0.25122 0.05417 C -0.25451 0.05996 -0.25156 0.0625 -0.25903 0.06482 C -0.26285 0.06921 -0.26354 0.07384 -0.26545 0.07963 C -0.2658 0.08079 -0.26563 0.08264 -0.26667 0.08357 C -0.26997 0.08704 -0.26875 0.08519 -0.27049 0.08912 " pathEditMode="relative" rAng="0" ptsTypes="fffffffffffffffffA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951E-7 C -0.00903 -0.00324 -0.01476 -0.00786 -0.02049 -0.01526 C -0.02413 -0.03099 -0.04583 -0.04024 -0.06007 -0.04255 C -0.06597 -0.0444 -0.06875 -0.04672 -0.07535 -0.04741 C -0.08646 -0.05157 -0.1 -0.05458 -0.11129 -0.05689 C -0.1217 -0.05851 -0.13177 -0.06452 -0.14219 -0.06568 C -0.15399 -0.06707 -0.16597 -0.06822 -0.17795 -0.06915 C -0.21875 -0.06915 -0.2599 -0.06915 -0.30104 -0.06846 C -0.31979 -0.06822 -0.33264 -0.06684 -0.34965 -0.06314 C -0.35521 -0.06198 -0.36094 -0.06059 -0.36632 -0.0592 C -0.37031 -0.05828 -0.37778 -0.05527 -0.37778 -0.05504 C -0.3816 -0.05157 -0.38576 -0.0518 -0.39063 -0.05065 C -0.39601 -0.04672 -0.40226 -0.04463 -0.40851 -0.04255 C -0.4151 -0.03631 -0.42396 -0.03492 -0.43299 -0.0333 C -0.43819 -0.03145 -0.44306 -0.02914 -0.44826 -0.02706 C -0.45191 -0.02544 -0.45434 -0.02197 -0.45851 -0.02081 C -0.46198 -0.01549 -0.46667 -0.01388 -0.47014 -0.00902 C -0.47882 0.00185 -0.49132 0.01226 -0.49705 0.02567 C -0.50035 0.0333 -0.50365 0.04278 -0.5059 0.05111 C -0.50694 0.05504 -0.50642 0.0592 -0.50868 0.06267 C -0.50972 0.06452 -0.51198 0.06545 -0.51372 0.06637 C -0.51997 0.07632 -0.52257 0.08349 -0.52257 0.09528 " pathEditMode="relative" rAng="0" ptsTypes="fffffffffffffffffffffA">
                                      <p:cBhvr>
                                        <p:cTn id="1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png_sepetler_forumgazel (1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143248"/>
            <a:ext cx="3905891" cy="3422536"/>
          </a:xfrm>
          <a:prstGeom prst="rect">
            <a:avLst/>
          </a:prstGeom>
        </p:spPr>
      </p:pic>
      <p:grpSp>
        <p:nvGrpSpPr>
          <p:cNvPr id="2" name="Группа 8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6" name="Рисунок 5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701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14290"/>
            <a:ext cx="7143800" cy="8572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Выберите числа, которые делятся на 3.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6000768"/>
            <a:ext cx="1500198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ещё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22"/>
          <p:cNvGrpSpPr/>
          <p:nvPr/>
        </p:nvGrpSpPr>
        <p:grpSpPr>
          <a:xfrm>
            <a:off x="5286380" y="3714752"/>
            <a:ext cx="928694" cy="1233122"/>
            <a:chOff x="4500562" y="1142984"/>
            <a:chExt cx="1174909" cy="1661750"/>
          </a:xfrm>
        </p:grpSpPr>
        <p:pic>
          <p:nvPicPr>
            <p:cNvPr id="24" name="Рисунок 23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468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9" name="Группа 10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12" name="Рисунок 11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601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Группа 28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30" name="Рисунок 29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411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15" name="Рисунок 14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242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" name="Группа 19"/>
          <p:cNvGrpSpPr/>
          <p:nvPr/>
        </p:nvGrpSpPr>
        <p:grpSpPr>
          <a:xfrm>
            <a:off x="5286380" y="3714752"/>
            <a:ext cx="928694" cy="1233122"/>
            <a:chOff x="4500562" y="1142984"/>
            <a:chExt cx="1174909" cy="1661750"/>
          </a:xfrm>
        </p:grpSpPr>
        <p:pic>
          <p:nvPicPr>
            <p:cNvPr id="21" name="Рисунок 20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522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pic>
        <p:nvPicPr>
          <p:cNvPr id="29" name="Рисунок 28" descr="0_5072d_673e93c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86536" y="3643314"/>
            <a:ext cx="3000372" cy="3000372"/>
          </a:xfrm>
          <a:prstGeom prst="rect">
            <a:avLst/>
          </a:prstGeom>
        </p:spPr>
      </p:pic>
      <p:grpSp>
        <p:nvGrpSpPr>
          <p:cNvPr id="18" name="Группа 19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33" name="Рисунок 32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372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sp>
        <p:nvSpPr>
          <p:cNvPr id="36" name="Стрелка вправо 35">
            <a:hlinkClick r:id="" action="ppaction://hlinkshowjump?jump=nextslide"/>
          </p:cNvPr>
          <p:cNvSpPr/>
          <p:nvPr/>
        </p:nvSpPr>
        <p:spPr>
          <a:xfrm>
            <a:off x="5500694" y="6000768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C -0.00226 -0.00254 -0.01319 -0.01851 -0.01563 -0.02037 C -0.01892 -0.02291 -0.02865 -0.02291 -0.02986 -0.02314 C -0.04236 -0.0287 -0.05972 -0.028 -0.07274 -0.02893 C -0.09635 -0.03796 -0.07951 -0.03194 -0.13976 -0.03194 C -0.19618 -0.03194 -0.2526 -0.03125 -0.30903 -0.03055 C -0.31302 -0.02963 -0.31701 -0.0287 -0.32101 -0.02754 C -0.32639 -0.02662 -0.33767 -0.02476 -0.33767 -0.02453 C -0.34167 -0.01504 -0.34271 -0.02083 -0.34844 -0.01435 C -0.34844 -0.01412 -0.3566 -0.00463 -0.35781 -0.00324 C -0.35938 -0.00115 -0.36181 -0.00115 -0.36389 -4.44444E-6 C -0.36736 0.00232 -0.37066 0.00533 -0.37344 0.0088 C -0.3783 0.02107 -0.37205 0.00926 -0.38177 0.01621 C -0.38299 0.01667 -0.38316 0.01922 -0.3842 0.02061 C -0.38941 0.02662 -0.39497 0.03172 -0.40208 0.03334 C -0.40868 0.0419 -0.40052 0.03033 -0.40556 0.04051 C -0.41042 0.05047 -0.41719 0.05579 -0.42587 0.05811 C -0.43038 0.06204 -0.43507 0.06528 -0.43906 0.06968 C -0.44115 0.07778 -0.44375 0.08635 -0.44375 0.09491 " pathEditMode="relative" rAng="0" ptsTypes="ffffffffffffffffff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337 -0.00255 -0.01927 -0.00926 -0.03177 -0.01412 C -0.03802 -0.02037 -0.04549 -0.02223 -0.05417 -0.02361 C -0.1224 -0.02292 -0.13194 -0.02639 -0.17552 -0.01945 C -0.18576 -0.01436 -0.19774 -0.00996 -0.20868 -0.00718 C -0.2158 -0.00209 -0.22569 0.00023 -0.23368 0.00416 C -0.23924 0.00671 -0.24444 0.01041 -0.24948 0.01365 C -0.25243 0.01574 -0.2566 0.01458 -0.26024 0.01527 C -0.26146 0.01597 -0.26267 0.01736 -0.26424 0.01782 C -0.26667 0.01898 -0.27205 0.02037 -0.27205 0.0206 C -0.27535 0.02407 -0.27795 0.02708 -0.28247 0.02916 C -0.28507 0.03032 -0.28785 0.03078 -0.29045 0.03171 C -0.29184 0.03194 -0.29427 0.0331 -0.29427 0.03333 C -0.2974 0.03634 -0.30069 0.03958 -0.30382 0.04282 C -0.30573 0.04514 -0.31163 0.04583 -0.31163 0.04606 C -0.3217 0.05254 -0.30955 0.04351 -0.3184 0.05254 C -0.32135 0.05578 -0.32656 0.05694 -0.33021 0.05949 C -0.33194 0.06551 -0.33351 0.06643 -0.33819 0.07037 C -0.34045 0.07268 -0.34462 0.07754 -0.34462 0.07777 C -0.34774 0.0875 -0.34444 0.08472 -0.35243 0.08703 C -0.35712 0.09051 -0.35642 0.08819 -0.35642 0.09305 " pathEditMode="relative" rAng="0" ptsTypes="ffffffffffffffffffffA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741 C -0.00556 -0.01134 -0.00868 -0.01412 -0.01545 -0.01528 C -0.01997 -0.01829 -0.02465 -0.02037 -0.02969 -0.02199 C -0.03507 -0.03009 -0.04514 -0.0331 -0.05417 -0.03542 C -0.07465 -0.03426 -0.09601 -0.0368 -0.11597 -0.03125 C -0.12014 -0.03032 -0.12448 -0.02708 -0.12882 -0.02592 C -0.13941 -0.02361 -0.15035 -0.02083 -0.16111 -0.01921 C -0.16771 -0.01597 -0.17448 -0.01435 -0.1816 -0.0125 C -0.18681 -0.00903 -0.19583 -0.00579 -0.19965 -0.00069 C -0.20295 0.00347 -0.20642 0.00625 -0.2099 0.00996 C -0.21372 0.01389 -0.21649 0.01945 -0.22031 0.02338 C -0.22517 0.02847 -0.23229 0.0338 -0.23837 0.03681 C -0.24097 0.04097 -0.24392 0.04398 -0.2474 0.04769 C -0.25069 0.0581 -0.24583 0.04514 -0.25122 0.05417 C -0.25451 0.05996 -0.25156 0.0625 -0.25903 0.06482 C -0.26285 0.06921 -0.26354 0.07384 -0.26545 0.07963 C -0.2658 0.08079 -0.26563 0.08264 -0.26667 0.08357 C -0.26997 0.08704 -0.26875 0.08519 -0.27049 0.08912 " pathEditMode="relative" rAng="0" ptsTypes="fffffffffffffffff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951E-7 C -0.00903 -0.00324 -0.01476 -0.00786 -0.02049 -0.01526 C -0.02413 -0.03099 -0.04583 -0.04024 -0.06007 -0.04255 C -0.06597 -0.0444 -0.06875 -0.04672 -0.07535 -0.04741 C -0.08646 -0.05157 -0.1 -0.05458 -0.11129 -0.05689 C -0.1217 -0.05851 -0.13177 -0.06452 -0.14219 -0.06568 C -0.15399 -0.06707 -0.16597 -0.06822 -0.17795 -0.06915 C -0.21875 -0.06915 -0.2599 -0.06915 -0.30104 -0.06846 C -0.31979 -0.06822 -0.33264 -0.06684 -0.34965 -0.06314 C -0.35521 -0.06198 -0.36094 -0.06059 -0.36632 -0.0592 C -0.37031 -0.05828 -0.37778 -0.05527 -0.37778 -0.05504 C -0.3816 -0.05157 -0.38576 -0.0518 -0.39063 -0.05065 C -0.39601 -0.04672 -0.40226 -0.04463 -0.40851 -0.04255 C -0.4151 -0.03631 -0.42396 -0.03492 -0.43299 -0.0333 C -0.43819 -0.03145 -0.44306 -0.02914 -0.44826 -0.02706 C -0.45191 -0.02544 -0.45434 -0.02197 -0.45851 -0.02081 C -0.46198 -0.01549 -0.46667 -0.01388 -0.47014 -0.00902 C -0.47882 0.00185 -0.49132 0.01226 -0.49705 0.02567 C -0.50035 0.0333 -0.50365 0.04278 -0.5059 0.05111 C -0.50694 0.05504 -0.50642 0.0592 -0.50868 0.06267 C -0.50972 0.06452 -0.51198 0.06545 -0.51372 0.06637 C -0.51997 0.07632 -0.52257 0.08349 -0.52257 0.09528 " pathEditMode="relative" rAng="0" ptsTypes="fffffffffffffffffffff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png_sepetler_forumgazel (1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143248"/>
            <a:ext cx="3905891" cy="3422536"/>
          </a:xfrm>
          <a:prstGeom prst="rect">
            <a:avLst/>
          </a:prstGeom>
        </p:spPr>
      </p:pic>
      <p:grpSp>
        <p:nvGrpSpPr>
          <p:cNvPr id="2" name="Группа 8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6" name="Рисунок 5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906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14290"/>
            <a:ext cx="7143800" cy="8572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Выберите числа, которые делятся на 5.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6000768"/>
            <a:ext cx="1500198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ещё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22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24" name="Рисунок 23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435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9" name="Группа 10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12" name="Рисунок 11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978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Группа 28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30" name="Рисунок 29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535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15" name="Рисунок 14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292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" name="Группа 19"/>
          <p:cNvGrpSpPr/>
          <p:nvPr/>
        </p:nvGrpSpPr>
        <p:grpSpPr>
          <a:xfrm>
            <a:off x="5286380" y="3714752"/>
            <a:ext cx="928694" cy="1233122"/>
            <a:chOff x="4500562" y="1142984"/>
            <a:chExt cx="1174909" cy="1661750"/>
          </a:xfrm>
        </p:grpSpPr>
        <p:pic>
          <p:nvPicPr>
            <p:cNvPr id="21" name="Рисунок 20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645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pic>
        <p:nvPicPr>
          <p:cNvPr id="29" name="Рисунок 28" descr="0_5072d_673e93c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86536" y="3643314"/>
            <a:ext cx="3000372" cy="3000372"/>
          </a:xfrm>
          <a:prstGeom prst="rect">
            <a:avLst/>
          </a:prstGeom>
        </p:spPr>
      </p:pic>
      <p:grpSp>
        <p:nvGrpSpPr>
          <p:cNvPr id="18" name="Группа 19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33" name="Рисунок 32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370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sp>
        <p:nvSpPr>
          <p:cNvPr id="36" name="Стрелка вправо 35">
            <a:hlinkClick r:id="" action="ppaction://hlinkshowjump?jump=nextslide"/>
          </p:cNvPr>
          <p:cNvSpPr/>
          <p:nvPr/>
        </p:nvSpPr>
        <p:spPr>
          <a:xfrm>
            <a:off x="5500694" y="6000768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C -0.00226 -0.00254 -0.01319 -0.01851 -0.01563 -0.02037 C -0.01892 -0.02291 -0.02865 -0.02291 -0.02986 -0.02314 C -0.04236 -0.0287 -0.05972 -0.028 -0.07274 -0.02893 C -0.09635 -0.03796 -0.07951 -0.03194 -0.13976 -0.03194 C -0.19618 -0.03194 -0.2526 -0.03125 -0.30903 -0.03055 C -0.31302 -0.02963 -0.31701 -0.0287 -0.32101 -0.02754 C -0.32639 -0.02662 -0.33767 -0.02476 -0.33767 -0.02453 C -0.34167 -0.01504 -0.34271 -0.02083 -0.34844 -0.01435 C -0.34844 -0.01412 -0.3566 -0.00463 -0.35781 -0.00324 C -0.35938 -0.00115 -0.36181 -0.00115 -0.36389 -4.44444E-6 C -0.36736 0.00232 -0.37066 0.00533 -0.37344 0.0088 C -0.3783 0.02107 -0.37205 0.00926 -0.38177 0.01621 C -0.38299 0.01667 -0.38316 0.01922 -0.3842 0.02061 C -0.38941 0.02662 -0.39497 0.03172 -0.40208 0.03334 C -0.40868 0.0419 -0.40052 0.03033 -0.40556 0.04051 C -0.41042 0.05047 -0.41719 0.05579 -0.42587 0.05811 C -0.43038 0.06204 -0.43507 0.06528 -0.43906 0.06968 C -0.44115 0.07778 -0.44375 0.08635 -0.44375 0.09491 " pathEditMode="relative" rAng="0" ptsTypes="ffffffffffffffffff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337 -0.00255 -0.01927 -0.00926 -0.03177 -0.01412 C -0.03802 -0.02037 -0.04549 -0.02223 -0.05417 -0.02361 C -0.1224 -0.02292 -0.13194 -0.02639 -0.17552 -0.01945 C -0.18576 -0.01436 -0.19774 -0.00996 -0.20868 -0.00718 C -0.2158 -0.00209 -0.22569 0.00023 -0.23368 0.00416 C -0.23924 0.00671 -0.24444 0.01041 -0.24948 0.01365 C -0.25243 0.01574 -0.2566 0.01458 -0.26024 0.01527 C -0.26146 0.01597 -0.26267 0.01736 -0.26424 0.01782 C -0.26667 0.01898 -0.27205 0.02037 -0.27205 0.0206 C -0.27535 0.02407 -0.27795 0.02708 -0.28247 0.02916 C -0.28507 0.03032 -0.28785 0.03078 -0.29045 0.03171 C -0.29184 0.03194 -0.29427 0.0331 -0.29427 0.03333 C -0.2974 0.03634 -0.30069 0.03958 -0.30382 0.04282 C -0.30573 0.04514 -0.31163 0.04583 -0.31163 0.04606 C -0.3217 0.05254 -0.30955 0.04351 -0.3184 0.05254 C -0.32135 0.05578 -0.32656 0.05694 -0.33021 0.05949 C -0.33194 0.06551 -0.33351 0.06643 -0.33819 0.07037 C -0.34045 0.07268 -0.34462 0.07754 -0.34462 0.07777 C -0.34774 0.0875 -0.34444 0.08472 -0.35243 0.08703 C -0.35712 0.09051 -0.35642 0.08819 -0.35642 0.09305 " pathEditMode="relative" rAng="0" ptsTypes="ffffffffffffffffffffA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741 C -0.00556 -0.01134 -0.00868 -0.01412 -0.01545 -0.01528 C -0.01997 -0.01829 -0.02465 -0.02037 -0.02969 -0.02199 C -0.03507 -0.03009 -0.04514 -0.0331 -0.05417 -0.03542 C -0.07465 -0.03426 -0.09601 -0.0368 -0.11597 -0.03125 C -0.12014 -0.03032 -0.12448 -0.02708 -0.12882 -0.02592 C -0.13941 -0.02361 -0.15035 -0.02083 -0.16111 -0.01921 C -0.16771 -0.01597 -0.17448 -0.01435 -0.1816 -0.0125 C -0.18681 -0.00903 -0.19583 -0.00579 -0.19965 -0.00069 C -0.20295 0.00347 -0.20642 0.00625 -0.2099 0.00996 C -0.21372 0.01389 -0.21649 0.01945 -0.22031 0.02338 C -0.22517 0.02847 -0.23229 0.0338 -0.23837 0.03681 C -0.24097 0.04097 -0.24392 0.04398 -0.2474 0.04769 C -0.25069 0.0581 -0.24583 0.04514 -0.25122 0.05417 C -0.25451 0.05996 -0.25156 0.0625 -0.25903 0.06482 C -0.26285 0.06921 -0.26354 0.07384 -0.26545 0.07963 C -0.2658 0.08079 -0.26563 0.08264 -0.26667 0.08357 C -0.26997 0.08704 -0.26875 0.08519 -0.27049 0.08912 " pathEditMode="relative" rAng="0" ptsTypes="fffffffffffffffff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951E-7 C -0.00903 -0.00324 -0.01476 -0.00786 -0.02049 -0.01526 C -0.02413 -0.03099 -0.04583 -0.04024 -0.06007 -0.04255 C -0.06597 -0.0444 -0.06875 -0.04672 -0.07535 -0.04741 C -0.08646 -0.05157 -0.1 -0.05458 -0.11129 -0.05689 C -0.1217 -0.05851 -0.13177 -0.06452 -0.14219 -0.06568 C -0.15399 -0.06707 -0.16597 -0.06822 -0.17795 -0.06915 C -0.21875 -0.06915 -0.2599 -0.06915 -0.30104 -0.06846 C -0.31979 -0.06822 -0.33264 -0.06684 -0.34965 -0.06314 C -0.35521 -0.06198 -0.36094 -0.06059 -0.36632 -0.0592 C -0.37031 -0.05828 -0.37778 -0.05527 -0.37778 -0.05504 C -0.3816 -0.05157 -0.38576 -0.0518 -0.39063 -0.05065 C -0.39601 -0.04672 -0.40226 -0.04463 -0.40851 -0.04255 C -0.4151 -0.03631 -0.42396 -0.03492 -0.43299 -0.0333 C -0.43819 -0.03145 -0.44306 -0.02914 -0.44826 -0.02706 C -0.45191 -0.02544 -0.45434 -0.02197 -0.45851 -0.02081 C -0.46198 -0.01549 -0.46667 -0.01388 -0.47014 -0.00902 C -0.47882 0.00185 -0.49132 0.01226 -0.49705 0.02567 C -0.50035 0.0333 -0.50365 0.04278 -0.5059 0.05111 C -0.50694 0.05504 -0.50642 0.0592 -0.50868 0.06267 C -0.50972 0.06452 -0.51198 0.06545 -0.51372 0.06637 C -0.51997 0.07632 -0.52257 0.08349 -0.52257 0.09528 " pathEditMode="relative" rAng="0" ptsTypes="fffffffffffffffffffff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png_sepetler_forumgazel (1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143248"/>
            <a:ext cx="3905891" cy="3422536"/>
          </a:xfrm>
          <a:prstGeom prst="rect">
            <a:avLst/>
          </a:prstGeom>
        </p:spPr>
      </p:pic>
      <p:grpSp>
        <p:nvGrpSpPr>
          <p:cNvPr id="2" name="Группа 8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6" name="Рисунок 5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709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14290"/>
            <a:ext cx="7143800" cy="8572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Выберите числа, которые делятся на 9.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6000768"/>
            <a:ext cx="1500198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ещё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22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24" name="Рисунок 23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405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9" name="Группа 10"/>
          <p:cNvGrpSpPr/>
          <p:nvPr/>
        </p:nvGrpSpPr>
        <p:grpSpPr>
          <a:xfrm>
            <a:off x="5286380" y="3857628"/>
            <a:ext cx="928694" cy="1233122"/>
            <a:chOff x="4500562" y="1142984"/>
            <a:chExt cx="1174909" cy="1661750"/>
          </a:xfrm>
        </p:grpSpPr>
        <p:pic>
          <p:nvPicPr>
            <p:cNvPr id="12" name="Рисунок 11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542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Группа 28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30" name="Рисунок 29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207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15" name="Рисунок 14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407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" name="Группа 19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21" name="Рисунок 20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333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pic>
        <p:nvPicPr>
          <p:cNvPr id="29" name="Рисунок 28" descr="0_5072d_673e93c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86536" y="3643314"/>
            <a:ext cx="3000372" cy="3000372"/>
          </a:xfrm>
          <a:prstGeom prst="rect">
            <a:avLst/>
          </a:prstGeom>
        </p:spPr>
      </p:pic>
      <p:grpSp>
        <p:nvGrpSpPr>
          <p:cNvPr id="18" name="Группа 19"/>
          <p:cNvGrpSpPr/>
          <p:nvPr/>
        </p:nvGrpSpPr>
        <p:grpSpPr>
          <a:xfrm>
            <a:off x="5286380" y="3786190"/>
            <a:ext cx="928694" cy="1233122"/>
            <a:chOff x="4500562" y="1142984"/>
            <a:chExt cx="1174909" cy="1661750"/>
          </a:xfrm>
        </p:grpSpPr>
        <p:pic>
          <p:nvPicPr>
            <p:cNvPr id="33" name="Рисунок 32" descr="bol-gri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1142984"/>
              <a:ext cx="1174909" cy="1661750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4681316" y="1720601"/>
              <a:ext cx="994154" cy="866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 Black" pitchFamily="34" charset="0"/>
                </a:rPr>
                <a:t>774</a:t>
              </a:r>
              <a:endParaRPr lang="ru-RU" sz="2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sp>
        <p:nvSpPr>
          <p:cNvPr id="36" name="Стрелка вправо 35">
            <a:hlinkClick r:id="" action="ppaction://hlinkshowjump?jump=endshow"/>
          </p:cNvPr>
          <p:cNvSpPr/>
          <p:nvPr/>
        </p:nvSpPr>
        <p:spPr>
          <a:xfrm>
            <a:off x="5500694" y="6000768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C -0.00226 -0.00254 -0.01319 -0.01851 -0.01563 -0.02037 C -0.01892 -0.02291 -0.02865 -0.02291 -0.02986 -0.02314 C -0.04236 -0.0287 -0.05972 -0.028 -0.07274 -0.02893 C -0.09635 -0.03796 -0.07951 -0.03194 -0.13976 -0.03194 C -0.19618 -0.03194 -0.2526 -0.03125 -0.30903 -0.03055 C -0.31302 -0.02963 -0.31701 -0.0287 -0.32101 -0.02754 C -0.32639 -0.02662 -0.33767 -0.02476 -0.33767 -0.02453 C -0.34167 -0.01504 -0.34271 -0.02083 -0.34844 -0.01435 C -0.34844 -0.01412 -0.3566 -0.00463 -0.35781 -0.00324 C -0.35938 -0.00115 -0.36181 -0.00115 -0.36389 -4.44444E-6 C -0.36736 0.00232 -0.37066 0.00533 -0.37344 0.0088 C -0.3783 0.02107 -0.37205 0.00926 -0.38177 0.01621 C -0.38299 0.01667 -0.38316 0.01922 -0.3842 0.02061 C -0.38941 0.02662 -0.39497 0.03172 -0.40208 0.03334 C -0.40868 0.0419 -0.40052 0.03033 -0.40556 0.04051 C -0.41042 0.05047 -0.41719 0.05579 -0.42587 0.05811 C -0.43038 0.06204 -0.43507 0.06528 -0.43906 0.06968 C -0.44115 0.07778 -0.44375 0.08635 -0.44375 0.09491 " pathEditMode="relative" rAng="0" ptsTypes="ffffffffffffffffff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337 -0.00255 -0.01927 -0.00926 -0.03177 -0.01412 C -0.03802 -0.02037 -0.04549 -0.02223 -0.05417 -0.02361 C -0.1224 -0.02292 -0.13194 -0.02639 -0.17552 -0.01945 C -0.18576 -0.01436 -0.19774 -0.00996 -0.20868 -0.00718 C -0.2158 -0.00209 -0.22569 0.00023 -0.23368 0.00416 C -0.23924 0.00671 -0.24444 0.01041 -0.24948 0.01365 C -0.25243 0.01574 -0.2566 0.01458 -0.26024 0.01527 C -0.26146 0.01597 -0.26267 0.01736 -0.26424 0.01782 C -0.26667 0.01898 -0.27205 0.02037 -0.27205 0.0206 C -0.27535 0.02407 -0.27795 0.02708 -0.28247 0.02916 C -0.28507 0.03032 -0.28785 0.03078 -0.29045 0.03171 C -0.29184 0.03194 -0.29427 0.0331 -0.29427 0.03333 C -0.2974 0.03634 -0.30069 0.03958 -0.30382 0.04282 C -0.30573 0.04514 -0.31163 0.04583 -0.31163 0.04606 C -0.3217 0.05254 -0.30955 0.04351 -0.3184 0.05254 C -0.32135 0.05578 -0.32656 0.05694 -0.33021 0.05949 C -0.33194 0.06551 -0.33351 0.06643 -0.33819 0.07037 C -0.34045 0.07268 -0.34462 0.07754 -0.34462 0.07777 C -0.34774 0.0875 -0.34444 0.08472 -0.35243 0.08703 C -0.35712 0.09051 -0.35642 0.08819 -0.35642 0.09305 " pathEditMode="relative" rAng="0" ptsTypes="ffffffffffffffffffffA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741 C -0.00556 -0.01134 -0.00868 -0.01412 -0.01545 -0.01528 C -0.01997 -0.01829 -0.02465 -0.02037 -0.02969 -0.02199 C -0.03507 -0.03009 -0.04514 -0.0331 -0.05417 -0.03542 C -0.07465 -0.03426 -0.09601 -0.0368 -0.11597 -0.03125 C -0.12014 -0.03032 -0.12448 -0.02708 -0.12882 -0.02592 C -0.13941 -0.02361 -0.15035 -0.02083 -0.16111 -0.01921 C -0.16771 -0.01597 -0.17448 -0.01435 -0.1816 -0.0125 C -0.18681 -0.00903 -0.19583 -0.00579 -0.19965 -0.00069 C -0.20295 0.00347 -0.20642 0.00625 -0.2099 0.00996 C -0.21372 0.01389 -0.21649 0.01945 -0.22031 0.02338 C -0.22517 0.02847 -0.23229 0.0338 -0.23837 0.03681 C -0.24097 0.04097 -0.24392 0.04398 -0.2474 0.04769 C -0.25069 0.0581 -0.24583 0.04514 -0.25122 0.05417 C -0.25451 0.05996 -0.25156 0.0625 -0.25903 0.06482 C -0.26285 0.06921 -0.26354 0.07384 -0.26545 0.07963 C -0.2658 0.08079 -0.26563 0.08264 -0.26667 0.08357 C -0.26997 0.08704 -0.26875 0.08519 -0.27049 0.08912 " pathEditMode="relative" rAng="0" ptsTypes="fffffffffffffffff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951E-7 C -0.00903 -0.00324 -0.01476 -0.00786 -0.02049 -0.01526 C -0.02413 -0.03099 -0.04583 -0.04024 -0.06007 -0.04255 C -0.06597 -0.0444 -0.06875 -0.04672 -0.07535 -0.04741 C -0.08646 -0.05157 -0.1 -0.05458 -0.11129 -0.05689 C -0.1217 -0.05851 -0.13177 -0.06452 -0.14219 -0.06568 C -0.15399 -0.06707 -0.16597 -0.06822 -0.17795 -0.06915 C -0.21875 -0.06915 -0.2599 -0.06915 -0.30104 -0.06846 C -0.31979 -0.06822 -0.33264 -0.06684 -0.34965 -0.06314 C -0.35521 -0.06198 -0.36094 -0.06059 -0.36632 -0.0592 C -0.37031 -0.05828 -0.37778 -0.05527 -0.37778 -0.05504 C -0.3816 -0.05157 -0.38576 -0.0518 -0.39063 -0.05065 C -0.39601 -0.04672 -0.40226 -0.04463 -0.40851 -0.04255 C -0.4151 -0.03631 -0.42396 -0.03492 -0.43299 -0.0333 C -0.43819 -0.03145 -0.44306 -0.02914 -0.44826 -0.02706 C -0.45191 -0.02544 -0.45434 -0.02197 -0.45851 -0.02081 C -0.46198 -0.01549 -0.46667 -0.01388 -0.47014 -0.00902 C -0.47882 0.00185 -0.49132 0.01226 -0.49705 0.02567 C -0.50035 0.0333 -0.50365 0.04278 -0.5059 0.05111 C -0.50694 0.05504 -0.50642 0.0592 -0.50868 0.06267 C -0.50972 0.06452 -0.51198 0.06545 -0.51372 0.06637 C -0.51997 0.07632 -0.52257 0.08349 -0.52257 0.09528 " pathEditMode="relative" rAng="0" ptsTypes="fffffffffffffffffffff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14290"/>
            <a:ext cx="6929486" cy="4929222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rgbClr val="002060"/>
              </a:solidFill>
              <a:hlinkClick r:id="rId3"/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Интернет-ресурсы:</a:t>
            </a:r>
            <a:endParaRPr lang="ru-RU" sz="2800" b="1" dirty="0" smtClean="0">
              <a:solidFill>
                <a:srgbClr val="C00000"/>
              </a:solidFill>
              <a:hlinkClick r:id="rId3"/>
            </a:endParaRPr>
          </a:p>
          <a:p>
            <a:endParaRPr lang="ru-RU" sz="2800" dirty="0" smtClean="0">
              <a:solidFill>
                <a:srgbClr val="002060"/>
              </a:solidFill>
              <a:hlinkClick r:id="rId3"/>
            </a:endParaRPr>
          </a:p>
          <a:p>
            <a:r>
              <a:rPr lang="ru-RU" sz="2800" dirty="0" smtClean="0">
                <a:solidFill>
                  <a:srgbClr val="002060"/>
                </a:solidFill>
                <a:hlinkClick r:id="rId3"/>
              </a:rPr>
              <a:t>Корзинка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hlinkClick r:id="rId4"/>
              </a:rPr>
              <a:t>Фон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002060"/>
                </a:solidFill>
                <a:hlinkClick r:id="rId5"/>
              </a:rPr>
              <a:t>Ёжик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  <a:hlinkClick r:id="rId6"/>
              </a:rPr>
              <a:t>Грибок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/>
              <a:t> </a:t>
            </a:r>
            <a:r>
              <a:rPr lang="ru-RU" sz="2800" dirty="0" smtClean="0">
                <a:hlinkClick r:id="rId7"/>
              </a:rPr>
              <a:t>автор приёма О.А.Чёрных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2" name="Рисунок 31" descr="0_5072d_673e93cd_XXX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286536" y="3643314"/>
            <a:ext cx="3000372" cy="3000372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9" action="ppaction://hlinksldjump" highlightClick="1"/>
          </p:cNvPr>
          <p:cNvSpPr/>
          <p:nvPr/>
        </p:nvSpPr>
        <p:spPr>
          <a:xfrm>
            <a:off x="8143900" y="285728"/>
            <a:ext cx="756664" cy="714380"/>
          </a:xfrm>
          <a:prstGeom prst="actionButtonReturn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8143900" y="1071546"/>
            <a:ext cx="700086" cy="642942"/>
          </a:xfrm>
          <a:prstGeom prst="mathMultiply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140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2016-04-06T17:46:18Z</dcterms:created>
  <dcterms:modified xsi:type="dcterms:W3CDTF">2016-04-08T12:12:54Z</dcterms:modified>
</cp:coreProperties>
</file>